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9" r:id="rId3"/>
    <p:sldId id="257" r:id="rId4"/>
    <p:sldId id="258" r:id="rId5"/>
    <p:sldId id="270" r:id="rId6"/>
    <p:sldId id="269" r:id="rId7"/>
    <p:sldId id="260" r:id="rId8"/>
    <p:sldId id="266" r:id="rId9"/>
    <p:sldId id="261" r:id="rId10"/>
    <p:sldId id="267" r:id="rId11"/>
    <p:sldId id="262" r:id="rId12"/>
    <p:sldId id="263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24">
          <p15:clr>
            <a:srgbClr val="A4A3A4"/>
          </p15:clr>
        </p15:guide>
        <p15:guide id="2" orient="horz" pos="3499">
          <p15:clr>
            <a:srgbClr val="A4A3A4"/>
          </p15:clr>
        </p15:guide>
        <p15:guide id="3" orient="horz" pos="2447">
          <p15:clr>
            <a:srgbClr val="A4A3A4"/>
          </p15:clr>
        </p15:guide>
        <p15:guide id="4" orient="horz" pos="1825">
          <p15:clr>
            <a:srgbClr val="A4A3A4"/>
          </p15:clr>
        </p15:guide>
        <p15:guide id="5" pos="2112">
          <p15:clr>
            <a:srgbClr val="A4A3A4"/>
          </p15:clr>
        </p15:guide>
        <p15:guide id="6" pos="3072">
          <p15:clr>
            <a:srgbClr val="A4A3A4"/>
          </p15:clr>
        </p15:guide>
        <p15:guide id="7" pos="4224">
          <p15:clr>
            <a:srgbClr val="A4A3A4"/>
          </p15:clr>
        </p15:guide>
        <p15:guide id="8" pos="489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17" d="100"/>
          <a:sy n="117" d="100"/>
        </p:scale>
        <p:origin x="1928" y="168"/>
      </p:cViewPr>
      <p:guideLst>
        <p:guide orient="horz" pos="1824"/>
        <p:guide orient="horz" pos="3499"/>
        <p:guide orient="horz" pos="2447"/>
        <p:guide orient="horz" pos="1825"/>
        <p:guide pos="2112"/>
        <p:guide pos="3072"/>
        <p:guide pos="4224"/>
        <p:guide pos="489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5" d="100"/>
          <a:sy n="85" d="100"/>
        </p:scale>
        <p:origin x="-1464" y="-84"/>
      </p:cViewPr>
      <p:guideLst>
        <p:guide orient="horz" pos="2880"/>
        <p:guide pos="2160"/>
      </p:guideLst>
    </p:cSldViewPr>
  </p:notesViewPr>
  <p:gridSpacing cx="75895" cy="7589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>
            <a:extLst>
              <a:ext uri="{FF2B5EF4-FFF2-40B4-BE49-F238E27FC236}">
                <a16:creationId xmlns:a16="http://schemas.microsoft.com/office/drawing/2014/main" id="{447B77F7-065B-7436-A35C-A8492360B7E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lvl1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alpha val="100000"/>
                  </a:schemeClr>
                </a:solidFill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5715" name="Rectangle 3">
            <a:extLst>
              <a:ext uri="{FF2B5EF4-FFF2-40B4-BE49-F238E27FC236}">
                <a16:creationId xmlns:a16="http://schemas.microsoft.com/office/drawing/2014/main" id="{B93E6799-FB77-4C7C-5EB3-D34A2652F391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lvl1pPr algn="r"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alpha val="100000"/>
                  </a:schemeClr>
                </a:solidFill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5716" name="Rectangle 4">
            <a:extLst>
              <a:ext uri="{FF2B5EF4-FFF2-40B4-BE49-F238E27FC236}">
                <a16:creationId xmlns:a16="http://schemas.microsoft.com/office/drawing/2014/main" id="{9A4ACC94-D572-AD39-24BD-573E57F7741F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b" compatLnSpc="1"/>
          <a:lstStyle>
            <a:lvl1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alpha val="100000"/>
                  </a:schemeClr>
                </a:solidFill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5717" name="Rectangle 5">
            <a:extLst>
              <a:ext uri="{FF2B5EF4-FFF2-40B4-BE49-F238E27FC236}">
                <a16:creationId xmlns:a16="http://schemas.microsoft.com/office/drawing/2014/main" id="{C71138AC-0A3A-2B4C-1B22-A18732560501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8D36FC3-57F1-4549-BC66-04216000A3B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>
            <a:extLst>
              <a:ext uri="{FF2B5EF4-FFF2-40B4-BE49-F238E27FC236}">
                <a16:creationId xmlns:a16="http://schemas.microsoft.com/office/drawing/2014/main" id="{8F15DCE9-C71A-F8AD-8E33-B6E244C8BAC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lvl1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alpha val="100000"/>
                  </a:schemeClr>
                </a:solidFill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6019" name="Rectangle 3">
            <a:extLst>
              <a:ext uri="{FF2B5EF4-FFF2-40B4-BE49-F238E27FC236}">
                <a16:creationId xmlns:a16="http://schemas.microsoft.com/office/drawing/2014/main" id="{1E298183-CD7F-C30A-67F8-1EC587D9155A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lvl1pPr algn="r"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alpha val="100000"/>
                  </a:schemeClr>
                </a:solidFill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6020" name="Rectangle 4">
            <a:extLst>
              <a:ext uri="{FF2B5EF4-FFF2-40B4-BE49-F238E27FC236}">
                <a16:creationId xmlns:a16="http://schemas.microsoft.com/office/drawing/2014/main" id="{0D68558C-B651-8388-27AC-5CD1F6AD9276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ctr" compatLnSpc="1"/>
          <a:lstStyle/>
          <a:p>
            <a:pPr lvl="0"/>
            <a:endParaRPr lang="en-US" noProof="0"/>
          </a:p>
        </p:txBody>
      </p:sp>
      <p:sp>
        <p:nvSpPr>
          <p:cNvPr id="86021" name="Rectangle 5">
            <a:extLst>
              <a:ext uri="{FF2B5EF4-FFF2-40B4-BE49-F238E27FC236}">
                <a16:creationId xmlns:a16="http://schemas.microsoft.com/office/drawing/2014/main" id="{A39B415F-7313-C136-3B54-9B585EEB57C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6022" name="Rectangle 6">
            <a:extLst>
              <a:ext uri="{FF2B5EF4-FFF2-40B4-BE49-F238E27FC236}">
                <a16:creationId xmlns:a16="http://schemas.microsoft.com/office/drawing/2014/main" id="{2B0408ED-3396-048F-1D7C-D7C140A9845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b" compatLnSpc="1"/>
          <a:lstStyle>
            <a:lvl1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alpha val="100000"/>
                  </a:schemeClr>
                </a:solidFill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6023" name="Rectangle 7">
            <a:extLst>
              <a:ext uri="{FF2B5EF4-FFF2-40B4-BE49-F238E27FC236}">
                <a16:creationId xmlns:a16="http://schemas.microsoft.com/office/drawing/2014/main" id="{FA3749E9-2186-0841-686D-3E4E4C015DF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B898221-FDDF-B54F-973C-90AAC0E5483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4">
            <a:extLst>
              <a:ext uri="{FF2B5EF4-FFF2-40B4-BE49-F238E27FC236}">
                <a16:creationId xmlns:a16="http://schemas.microsoft.com/office/drawing/2014/main" id="{130FE3C4-7C6A-9679-16B6-484751AC74A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60EFBA70-2032-2649-A938-71C2D2324FC2}" type="slidenum">
              <a:rPr lang="en-US" altLang="en-US" sz="1200"/>
              <a:pPr eaLnBrk="1" hangingPunct="1"/>
              <a:t>1</a:t>
            </a:fld>
            <a:endParaRPr lang="en-US" altLang="en-US" sz="12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C9CA5CB1-2B7E-CE66-FD51-54D661B156E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AC0BE02C-EDB8-5855-05B8-D37C3FED60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numCol="1" anchorCtr="0">
            <a:prstTxWarp prst="textNoShape">
              <a:avLst/>
            </a:prstTxWarp>
          </a:bodyPr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>
            <a:extLst>
              <a:ext uri="{FF2B5EF4-FFF2-40B4-BE49-F238E27FC236}">
                <a16:creationId xmlns:a16="http://schemas.microsoft.com/office/drawing/2014/main" id="{1F02D931-4255-06D3-A3CC-08559A6F039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noFill/>
          <a:ln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>
            <a:extLst>
              <a:ext uri="{FF2B5EF4-FFF2-40B4-BE49-F238E27FC236}">
                <a16:creationId xmlns:a16="http://schemas.microsoft.com/office/drawing/2014/main" id="{0AD1D06E-4F9B-CFFF-55B8-A179560FCF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numCol="1" anchorCtr="0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51A517-ED60-1305-C8E2-E4BA2353D6E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F8F0BCE0-BDC7-7749-BB52-03A7E71A8FAB}" type="slidenum">
              <a:rPr lang="en-US" altLang="en-US" sz="1200"/>
              <a:pPr eaLnBrk="1" hangingPunct="1"/>
              <a:t>6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4">
            <a:extLst>
              <a:ext uri="{FF2B5EF4-FFF2-40B4-BE49-F238E27FC236}">
                <a16:creationId xmlns:a16="http://schemas.microsoft.com/office/drawing/2014/main" id="{0302B5E0-2025-7B99-8604-509C07AD954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B42B1CBB-6F95-4D4E-A647-786F264F5883}" type="slidenum">
              <a:rPr lang="en-US" altLang="en-US" sz="1200"/>
              <a:pPr eaLnBrk="1" hangingPunct="1"/>
              <a:t>11</a:t>
            </a:fld>
            <a:endParaRPr lang="en-US" altLang="en-US" sz="1200"/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2A21DB35-0111-E260-AC7B-B80687AFFD2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6" name="Rectangle 3">
            <a:extLst>
              <a:ext uri="{FF2B5EF4-FFF2-40B4-BE49-F238E27FC236}">
                <a16:creationId xmlns:a16="http://schemas.microsoft.com/office/drawing/2014/main" id="{92A3459E-3358-76BC-F0BC-1ADC0CF5DD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numCol="1" anchorCtr="0">
            <a:prstTxWarp prst="textNoShape">
              <a:avLst/>
            </a:prstTxWarp>
          </a:bodyPr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4">
            <a:extLst>
              <a:ext uri="{FF2B5EF4-FFF2-40B4-BE49-F238E27FC236}">
                <a16:creationId xmlns:a16="http://schemas.microsoft.com/office/drawing/2014/main" id="{A2EFD111-B819-8814-BE81-9AD60B34034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536D79FD-EE27-8D40-B036-2CA556BB75A1}" type="slidenum">
              <a:rPr lang="en-US" altLang="en-US" sz="1200"/>
              <a:pPr eaLnBrk="1" hangingPunct="1"/>
              <a:t>12</a:t>
            </a:fld>
            <a:endParaRPr lang="en-US" altLang="en-US" sz="1200"/>
          </a:p>
        </p:txBody>
      </p:sp>
      <p:sp>
        <p:nvSpPr>
          <p:cNvPr id="30723" name="Rectangle 2">
            <a:extLst>
              <a:ext uri="{FF2B5EF4-FFF2-40B4-BE49-F238E27FC236}">
                <a16:creationId xmlns:a16="http://schemas.microsoft.com/office/drawing/2014/main" id="{61CE7A4D-917E-1AE5-42FC-2636380AB19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4" name="Rectangle 3">
            <a:extLst>
              <a:ext uri="{FF2B5EF4-FFF2-40B4-BE49-F238E27FC236}">
                <a16:creationId xmlns:a16="http://schemas.microsoft.com/office/drawing/2014/main" id="{29D4F5BC-DED9-7740-E8D9-AD179E4EF5D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numCol="1" anchorCtr="0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Ask if anyone has questions.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29EBEAB-0596-E718-9897-D180937C2EED}"/>
              </a:ext>
            </a:extLst>
          </p:cNvPr>
          <p:cNvSpPr/>
          <p:nvPr/>
        </p:nvSpPr>
        <p:spPr>
          <a:xfrm>
            <a:off x="0" y="5970588"/>
            <a:ext cx="9144000" cy="88741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8AA4747-F480-EDE1-68F3-7781549CD2A4}"/>
              </a:ext>
            </a:extLst>
          </p:cNvPr>
          <p:cNvSpPr/>
          <p:nvPr/>
        </p:nvSpPr>
        <p:spPr>
          <a:xfrm>
            <a:off x="-9525" y="6053138"/>
            <a:ext cx="2249488" cy="7127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CD75E78-B568-B337-847C-DF6FB5C4E618}"/>
              </a:ext>
            </a:extLst>
          </p:cNvPr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515100" cy="685800"/>
          </a:xfrm>
        </p:spPr>
        <p:txBody>
          <a:bodyPr anchor="ctr"/>
          <a:lstStyle>
            <a:lvl1pPr marL="0" indent="0" algn="l">
              <a:buNone/>
              <a:defRPr sz="28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Date Placeholder 27">
            <a:extLst>
              <a:ext uri="{FF2B5EF4-FFF2-40B4-BE49-F238E27FC236}">
                <a16:creationId xmlns:a16="http://schemas.microsoft.com/office/drawing/2014/main" id="{66F79CA0-D099-3DDC-BDBB-C6D03024FA1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200" y="6069013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CF048947-365B-E047-9990-517B9F8716E4}" type="datetime1">
              <a:rPr lang="en-US" altLang="en-US"/>
              <a:pPr/>
              <a:t>4/18/23</a:t>
            </a:fld>
            <a:endParaRPr lang="en-US" altLang="en-US"/>
          </a:p>
        </p:txBody>
      </p:sp>
      <p:sp>
        <p:nvSpPr>
          <p:cNvPr id="6" name="Footer Placeholder 16">
            <a:extLst>
              <a:ext uri="{FF2B5EF4-FFF2-40B4-BE49-F238E27FC236}">
                <a16:creationId xmlns:a16="http://schemas.microsoft.com/office/drawing/2014/main" id="{617AE104-53CF-80BA-79C7-B78C33F6A2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85975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8">
            <a:extLst>
              <a:ext uri="{FF2B5EF4-FFF2-40B4-BE49-F238E27FC236}">
                <a16:creationId xmlns:a16="http://schemas.microsoft.com/office/drawing/2014/main" id="{9C72EE61-8CAF-CE70-C76A-FE7ED28E0C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B34205D-0609-A44D-B8D0-115B127B1AB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29859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46D1B9-6AC6-08AE-1E8D-193E46B4F3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325F42-9C7E-2BA0-05C5-EDE92A856F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DA6DBE-EFCD-D9B7-7A64-BD22D635B5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6C07BD-FB33-294F-B0CE-03C35D5B450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6074729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2362200"/>
            <a:ext cx="3770313" cy="3724275"/>
          </a:xfrm>
        </p:spPr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7904A2-8C0D-0305-D206-40E1B4D07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F84C9B-2C17-E2C6-ED78-720F270E2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A2E2FD-55F6-E627-D2C0-ACACE47CB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925620-EAC7-F843-9A25-CA9F88B99DB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4473652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Date Placeholder 13">
            <a:extLst>
              <a:ext uri="{FF2B5EF4-FFF2-40B4-BE49-F238E27FC236}">
                <a16:creationId xmlns:a16="http://schemas.microsoft.com/office/drawing/2014/main" id="{2A4670AD-4186-9036-1BF8-0A37961F62A0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fld id="{F8C77037-ED47-B84E-A591-7006565BF682}" type="datetime1">
              <a:rPr lang="en-US" altLang="en-US"/>
              <a:pPr/>
              <a:t>4/18/23</a:t>
            </a:fld>
            <a:endParaRPr lang="en-US" altLang="en-US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D1A2F09A-C6BA-554C-8A08-A94CDC98CF3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BAA36F64-B5F6-44AD-330B-C4A40A7A61C8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1F6EB301-4037-3741-988B-8897D9196C9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8206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83382F3-0F74-C0A9-1DEF-17F0ACFFC502}"/>
              </a:ext>
            </a:extLst>
          </p:cNvPr>
          <p:cNvSpPr/>
          <p:nvPr/>
        </p:nvSpPr>
        <p:spPr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7CD3858-1BCB-97D0-9C13-90FA1521616C}"/>
              </a:ext>
            </a:extLst>
          </p:cNvPr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FE46852-8847-0719-329A-329D5F7D31E7}"/>
              </a:ext>
            </a:extLst>
          </p:cNvPr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/>
          <a:lstStyle>
            <a:lvl1pPr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11">
            <a:extLst>
              <a:ext uri="{FF2B5EF4-FFF2-40B4-BE49-F238E27FC236}">
                <a16:creationId xmlns:a16="http://schemas.microsoft.com/office/drawing/2014/main" id="{F480123F-9770-7DCD-71EE-D89A5557B5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7379C6D-2DA6-FE41-AD09-37B8CC4E1259}" type="datetime1">
              <a:rPr lang="en-US" altLang="en-US"/>
              <a:pPr/>
              <a:t>4/18/23</a:t>
            </a:fld>
            <a:endParaRPr lang="en-US" altLang="en-US"/>
          </a:p>
        </p:txBody>
      </p:sp>
      <p:sp>
        <p:nvSpPr>
          <p:cNvPr id="8" name="Slide Number Placeholder 12">
            <a:extLst>
              <a:ext uri="{FF2B5EF4-FFF2-40B4-BE49-F238E27FC236}">
                <a16:creationId xmlns:a16="http://schemas.microsoft.com/office/drawing/2014/main" id="{597508AD-F636-54F0-BD0E-85BABA0AA07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5"/>
          </a:xfrm>
        </p:spPr>
        <p:txBody>
          <a:bodyPr>
            <a:noAutofit/>
          </a:bodyPr>
          <a:lstStyle>
            <a:lvl1pPr>
              <a:defRPr sz="2400"/>
            </a:lvl1pPr>
          </a:lstStyle>
          <a:p>
            <a:fld id="{8CDF6BDB-E67A-1745-A5B7-ABA71E1354A8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9" name="Footer Placeholder 13">
            <a:extLst>
              <a:ext uri="{FF2B5EF4-FFF2-40B4-BE49-F238E27FC236}">
                <a16:creationId xmlns:a16="http://schemas.microsoft.com/office/drawing/2014/main" id="{1CDF8EB8-D047-73D6-14F5-7DCC6E06AAC6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216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Date Placeholder 7">
            <a:extLst>
              <a:ext uri="{FF2B5EF4-FFF2-40B4-BE49-F238E27FC236}">
                <a16:creationId xmlns:a16="http://schemas.microsoft.com/office/drawing/2014/main" id="{45C05DE4-3C7A-317F-8E64-3C06A1DE4317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fld id="{8289209F-C72E-9547-AEA3-FC6423D9F2C8}" type="datetime1">
              <a:rPr lang="en-US" altLang="en-US"/>
              <a:pPr/>
              <a:t>4/18/23</a:t>
            </a:fld>
            <a:endParaRPr lang="en-US" altLang="en-US"/>
          </a:p>
        </p:txBody>
      </p:sp>
      <p:sp>
        <p:nvSpPr>
          <p:cNvPr id="4" name="Slide Number Placeholder 9">
            <a:extLst>
              <a:ext uri="{FF2B5EF4-FFF2-40B4-BE49-F238E27FC236}">
                <a16:creationId xmlns:a16="http://schemas.microsoft.com/office/drawing/2014/main" id="{DDC3C54A-9566-18D5-5F2F-A2677727DBE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567A564D-04A2-A042-9B2C-A8E288C1B978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Footer Placeholder 11">
            <a:extLst>
              <a:ext uri="{FF2B5EF4-FFF2-40B4-BE49-F238E27FC236}">
                <a16:creationId xmlns:a16="http://schemas.microsoft.com/office/drawing/2014/main" id="{06DB2B34-62D4-D358-3A36-0585093114E8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431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8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  <a:endParaRPr lang="en-US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9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  <a:endParaRPr lang="en-US"/>
          </a:p>
        </p:txBody>
      </p:sp>
      <p:sp>
        <p:nvSpPr>
          <p:cNvPr id="3" name="Date Placeholder 9">
            <a:extLst>
              <a:ext uri="{FF2B5EF4-FFF2-40B4-BE49-F238E27FC236}">
                <a16:creationId xmlns:a16="http://schemas.microsoft.com/office/drawing/2014/main" id="{6E8D931E-B500-38F2-3ED0-BBF1DA9BA9C3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>
            <a:lvl1pPr>
              <a:defRPr/>
            </a:lvl1pPr>
          </a:lstStyle>
          <a:p>
            <a:fld id="{E17F73CC-CAC7-9249-B3A6-AF5BFC8DAC2F}" type="datetime1">
              <a:rPr lang="en-US" altLang="en-US"/>
              <a:pPr/>
              <a:t>4/18/23</a:t>
            </a:fld>
            <a:endParaRPr lang="en-US" altLang="en-US"/>
          </a:p>
        </p:txBody>
      </p:sp>
      <p:sp>
        <p:nvSpPr>
          <p:cNvPr id="4" name="Slide Number Placeholder 11">
            <a:extLst>
              <a:ext uri="{FF2B5EF4-FFF2-40B4-BE49-F238E27FC236}">
                <a16:creationId xmlns:a16="http://schemas.microsoft.com/office/drawing/2014/main" id="{7AA0FBEB-1B4E-49FF-8D31-603E6988CE74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>
              <a:defRPr/>
            </a:lvl1pPr>
          </a:lstStyle>
          <a:p>
            <a:fld id="{9493391F-ED9C-404C-B1FF-69A919358C8D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Footer Placeholder 13">
            <a:extLst>
              <a:ext uri="{FF2B5EF4-FFF2-40B4-BE49-F238E27FC236}">
                <a16:creationId xmlns:a16="http://schemas.microsoft.com/office/drawing/2014/main" id="{4D62660C-C4CF-C0D8-9495-EF68D5975790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144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>
            <a:extLst>
              <a:ext uri="{FF2B5EF4-FFF2-40B4-BE49-F238E27FC236}">
                <a16:creationId xmlns:a16="http://schemas.microsoft.com/office/drawing/2014/main" id="{125BD3B7-EE59-C109-F986-CFE0394B90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4343CE-9580-5A4D-B1D9-F4704A7E1C41}" type="datetime1">
              <a:rPr lang="en-US" altLang="en-US"/>
              <a:pPr/>
              <a:t>4/18/23</a:t>
            </a:fld>
            <a:endParaRPr lang="en-US" altLang="en-US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ED1CE57C-1E4E-DE2C-8AC1-64A492FEEE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E7DAAE03-0F30-58CA-947E-432243B4E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36A57E-528E-984C-A0A6-EB4C2CC2A36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78308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52CA9EF-F558-E9EB-8148-80E6069362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80127B7-5395-6A4E-97DC-F50E26EA07BA}" type="datetime1">
              <a:rPr lang="en-US" altLang="en-US"/>
              <a:pPr/>
              <a:t>4/18/23</a:t>
            </a:fld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CAF4F2-A3E8-80AF-B186-AC665D31CB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6996B9-89E8-366E-C6D1-8C60945BCC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F75C40C-5DB2-0E45-95D4-55E04B1FEC4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6854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B91DFED1-30A2-EE43-FE00-A1EB5D5CC3B0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fld id="{BB0EC0A3-14A5-9B40-94C2-879D15595DB4}" type="datetime1">
              <a:rPr lang="en-US" altLang="en-US"/>
              <a:pPr/>
              <a:t>4/18/23</a:t>
            </a:fld>
            <a:endParaRPr lang="en-US" altLang="en-US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5AB0071F-4F19-DE77-3CE5-990DC465D2F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F6A2E23C-A6C2-BE23-1330-47F8D7E3FF5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60F1664F-6DF6-7040-A295-F94950F818D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2222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B7C73A9-DBBF-2E0D-EB1D-11092B40F882}"/>
              </a:ext>
            </a:extLst>
          </p:cNvPr>
          <p:cNvSpPr/>
          <p:nvPr/>
        </p:nvSpPr>
        <p:spPr>
          <a:xfrm>
            <a:off x="-9525" y="4572000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C2F2C39-4158-FEE3-4C57-828AD9A65D56}"/>
              </a:ext>
            </a:extLst>
          </p:cNvPr>
          <p:cNvSpPr/>
          <p:nvPr/>
        </p:nvSpPr>
        <p:spPr>
          <a:xfrm>
            <a:off x="-9525" y="4664075"/>
            <a:ext cx="1463675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DD33317-E0E4-E527-49D4-162453B1E79A}"/>
              </a:ext>
            </a:extLst>
          </p:cNvPr>
          <p:cNvSpPr/>
          <p:nvPr/>
        </p:nvSpPr>
        <p:spPr>
          <a:xfrm>
            <a:off x="1544638" y="4654550"/>
            <a:ext cx="7589837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F4C8388-1C0E-1CB3-4E8E-6E78BF939D02}"/>
              </a:ext>
            </a:extLst>
          </p:cNvPr>
          <p:cNvSpPr/>
          <p:nvPr/>
        </p:nvSpPr>
        <p:spPr>
          <a:xfrm>
            <a:off x="1447800" y="0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0" y="0"/>
            <a:ext cx="7620000" cy="4648200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>
              <a:buNone/>
              <a:defRPr sz="3200"/>
            </a:lvl1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724400"/>
            <a:ext cx="7315200" cy="6096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Date Placeholder 11">
            <a:extLst>
              <a:ext uri="{FF2B5EF4-FFF2-40B4-BE49-F238E27FC236}">
                <a16:creationId xmlns:a16="http://schemas.microsoft.com/office/drawing/2014/main" id="{F0EFC085-D50B-DB8D-FBBE-7E5BE359CF5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/>
          <a:lstStyle>
            <a:lvl1pPr>
              <a:defRPr/>
            </a:lvl1pPr>
          </a:lstStyle>
          <a:p>
            <a:fld id="{4B2CC530-769C-A440-B343-121C291D626A}" type="datetime1">
              <a:rPr lang="en-US" altLang="en-US"/>
              <a:pPr/>
              <a:t>4/18/23</a:t>
            </a:fld>
            <a:endParaRPr lang="en-US" altLang="en-US"/>
          </a:p>
        </p:txBody>
      </p:sp>
      <p:sp>
        <p:nvSpPr>
          <p:cNvPr id="10" name="Slide Number Placeholder 12">
            <a:extLst>
              <a:ext uri="{FF2B5EF4-FFF2-40B4-BE49-F238E27FC236}">
                <a16:creationId xmlns:a16="http://schemas.microsoft.com/office/drawing/2014/main" id="{78252819-1518-5E8C-F674-3FA63441807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0" y="4667250"/>
            <a:ext cx="1447800" cy="663575"/>
          </a:xfrm>
        </p:spPr>
        <p:txBody>
          <a:bodyPr/>
          <a:lstStyle>
            <a:lvl1pPr>
              <a:defRPr sz="2800"/>
            </a:lvl1pPr>
          </a:lstStyle>
          <a:p>
            <a:fld id="{7C1F4666-78AE-A94B-BED7-7298E6BF9F52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1" name="Footer Placeholder 13">
            <a:extLst>
              <a:ext uri="{FF2B5EF4-FFF2-40B4-BE49-F238E27FC236}">
                <a16:creationId xmlns:a16="http://schemas.microsoft.com/office/drawing/2014/main" id="{01C1CAAB-6CC6-1114-E90A-47804A03A4A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1600200" y="6248400"/>
            <a:ext cx="4572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439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5E6A9B"/>
            </a:gs>
            <a:gs pos="64999">
              <a:srgbClr val="475070"/>
            </a:gs>
            <a:gs pos="100000">
              <a:srgbClr val="3E456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1">
            <a:extLst>
              <a:ext uri="{FF2B5EF4-FFF2-40B4-BE49-F238E27FC236}">
                <a16:creationId xmlns:a16="http://schemas.microsoft.com/office/drawing/2014/main" id="{B2365A5D-C7A5-5541-C6AB-DFE2816E5FA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28600"/>
            <a:ext cx="8153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4A9F71A3-BFD7-1AAD-E0F1-87E72FDD24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775" y="1600200"/>
            <a:ext cx="8153400" cy="45259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  <a:p>
            <a:pPr lvl="4"/>
            <a:r>
              <a:rPr lang="en-US" altLang="en-US"/>
              <a:t>Sixth level</a:t>
            </a:r>
          </a:p>
          <a:p>
            <a:pPr lvl="4"/>
            <a:r>
              <a:rPr lang="en-US" altLang="en-US"/>
              <a:t>Seventh level</a:t>
            </a:r>
          </a:p>
          <a:p>
            <a:pPr lvl="4"/>
            <a:r>
              <a:rPr lang="en-US" altLang="en-US"/>
              <a:t>Eighth level</a:t>
            </a:r>
          </a:p>
          <a:p>
            <a:pPr lvl="4"/>
            <a:r>
              <a:rPr lang="en-US" altLang="en-US"/>
              <a:t>Ninth level</a:t>
            </a:r>
          </a:p>
        </p:txBody>
      </p:sp>
      <p:sp>
        <p:nvSpPr>
          <p:cNvPr id="14" name="Date Placeholder 13">
            <a:extLst>
              <a:ext uri="{FF2B5EF4-FFF2-40B4-BE49-F238E27FC236}">
                <a16:creationId xmlns:a16="http://schemas.microsoft.com/office/drawing/2014/main" id="{DCBA95B4-569B-6DE2-55B7-801EF1BA18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2"/>
                </a:solidFill>
                <a:latin typeface="Cambria" panose="02040503050406030204" pitchFamily="18" charset="0"/>
              </a:defRPr>
            </a:lvl1pPr>
          </a:lstStyle>
          <a:p>
            <a:fld id="{623AC4F5-E29E-F447-A420-E4377E3E2E2B}" type="datetime1">
              <a:rPr lang="en-US" altLang="en-US"/>
              <a:pPr/>
              <a:t>4/18/23</a:t>
            </a:fld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AEBB4C0-FBBE-72A3-16A5-4A2B8D5E0D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A4FB956-C0A2-F16F-13EF-606E8A2EFBC3}"/>
              </a:ext>
            </a:extLst>
          </p:cNvPr>
          <p:cNvSpPr/>
          <p:nvPr/>
        </p:nvSpPr>
        <p:spPr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DC291C3-792D-C366-A432-D9603B18BEF8}"/>
              </a:ext>
            </a:extLst>
          </p:cNvPr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0556F44-85BD-1739-FC55-D6C64C02DB2C}"/>
              </a:ext>
            </a:extLst>
          </p:cNvPr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BABA199F-07F2-6CA1-8D24-72660FDAD8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ctr">
              <a:defRPr sz="1400" b="1">
                <a:solidFill>
                  <a:srgbClr val="FFFFFF"/>
                </a:solidFill>
                <a:latin typeface="Cambria" panose="02040503050406030204" pitchFamily="18" charset="0"/>
              </a:defRPr>
            </a:lvl1pPr>
          </a:lstStyle>
          <a:p>
            <a:fld id="{057C18A4-156D-C245-B70C-1487FBF2F97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06" r:id="rId2"/>
    <p:sldLayoutId id="2147483710" r:id="rId3"/>
    <p:sldLayoutId id="2147483711" r:id="rId4"/>
    <p:sldLayoutId id="2147483712" r:id="rId5"/>
    <p:sldLayoutId id="2147483707" r:id="rId6"/>
    <p:sldLayoutId id="2147483713" r:id="rId7"/>
    <p:sldLayoutId id="2147483708" r:id="rId8"/>
    <p:sldLayoutId id="2147483714" r:id="rId9"/>
    <p:sldLayoutId id="2147483715" r:id="rId10"/>
    <p:sldLayoutId id="214748371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19088" indent="-319088" algn="l" rtl="0" eaLnBrk="0" fontAlgn="base" hangingPunct="0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"/>
        <a:defRPr sz="29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39763" indent="-273050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2" charset="2"/>
        <a:buChar char=""/>
        <a:defRPr sz="26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914400" indent="-22860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"/>
        <a:defRPr sz="23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371600" indent="-228600" algn="l" rtl="0" eaLnBrk="0" fontAlgn="base" hangingPunct="0">
        <a:spcBef>
          <a:spcPts val="400"/>
        </a:spcBef>
        <a:spcAft>
          <a:spcPct val="0"/>
        </a:spcAft>
        <a:buClr>
          <a:srgbClr val="8CADAE"/>
        </a:buClr>
        <a:buSzPct val="7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1828800" indent="-228600" algn="l" rtl="0" eaLnBrk="0" fontAlgn="base" hangingPunct="0">
        <a:spcBef>
          <a:spcPts val="400"/>
        </a:spcBef>
        <a:spcAft>
          <a:spcPct val="0"/>
        </a:spcAft>
        <a:buClr>
          <a:srgbClr val="8C7B70"/>
        </a:buClr>
        <a:buSzPct val="6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103120" indent="-228600" algn="l" rtl="0" latinLnBrk="0">
        <a:spcBef>
          <a:spcPct val="20000"/>
        </a:spcBef>
        <a:buClr>
          <a:schemeClr val="accent1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latinLnBrk="0">
        <a:spcBef>
          <a:spcPct val="20000"/>
        </a:spcBef>
        <a:buClr>
          <a:schemeClr val="accent2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latinLnBrk="0">
        <a:spcBef>
          <a:spcPct val="20000"/>
        </a:spcBef>
        <a:buClr>
          <a:schemeClr val="accent3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latinLnBrk="0">
        <a:spcBef>
          <a:spcPct val="20000"/>
        </a:spcBef>
        <a:buClr>
          <a:schemeClr val="accent4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6.emf"/><Relationship Id="rId5" Type="http://schemas.openxmlformats.org/officeDocument/2006/relationships/image" Target="../media/image5.emf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2">
            <a:extLst>
              <a:ext uri="{FF2B5EF4-FFF2-40B4-BE49-F238E27FC236}">
                <a16:creationId xmlns:a16="http://schemas.microsoft.com/office/drawing/2014/main" id="{E35E740F-5190-F201-748B-A99C09C8E68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ea typeface="+mj-ea"/>
                <a:cs typeface="+mj-cs"/>
              </a:rPr>
              <a:t>Reading Reach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3291D8D0-AAB7-D341-2221-F69C86246C2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362200" y="6210300"/>
            <a:ext cx="6515100" cy="525463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Literacy Program</a:t>
            </a:r>
          </a:p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  <p:pic>
        <p:nvPicPr>
          <p:cNvPr id="8" name="Picture 7" descr="ReadingReach.wmf">
            <a:extLst>
              <a:ext uri="{FF2B5EF4-FFF2-40B4-BE49-F238E27FC236}">
                <a16:creationId xmlns:a16="http://schemas.microsoft.com/office/drawing/2014/main" id="{6383D939-6864-2158-FD43-6AA58D895F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54300" y="850900"/>
            <a:ext cx="3378200" cy="4114800"/>
          </a:xfrm>
          <a:prstGeom prst="rect">
            <a:avLst/>
          </a:prstGeom>
          <a:effectLst>
            <a:glow rad="228600">
              <a:schemeClr val="accent1">
                <a:alpha val="75000"/>
              </a:schemeClr>
            </a:glow>
          </a:effectLst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AutoShape 8">
            <a:extLst>
              <a:ext uri="{FF2B5EF4-FFF2-40B4-BE49-F238E27FC236}">
                <a16:creationId xmlns:a16="http://schemas.microsoft.com/office/drawing/2014/main" id="{80F18BD5-3770-A06C-248C-00B323892D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Student Testimonial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6E63634F-4104-02C5-A069-2A774A194C59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 bwMode="auto"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en-US" sz="2400" b="1">
                <a:ea typeface="ＭＳ Ｐゴシック" panose="020B0600070205080204" pitchFamily="34" charset="-128"/>
              </a:rPr>
              <a:t>	“Now I read to my parents, instead of them reading to me!”</a:t>
            </a:r>
          </a:p>
          <a:p>
            <a:pPr lvl="1" eaLnBrk="1" hangingPunct="1"/>
            <a:r>
              <a:rPr lang="en-US" altLang="en-US" b="1">
                <a:ea typeface="ＭＳ Ｐゴシック" panose="020B0600070205080204" pitchFamily="34" charset="-128"/>
              </a:rPr>
              <a:t>Sukee, age 8</a:t>
            </a:r>
          </a:p>
          <a:p>
            <a:pPr eaLnBrk="1" hangingPunct="1"/>
            <a:endParaRPr lang="en-US" altLang="en-US" sz="2400" b="1">
              <a:ea typeface="ＭＳ Ｐゴシック" panose="020B0600070205080204" pitchFamily="34" charset="-128"/>
            </a:endParaRPr>
          </a:p>
        </p:txBody>
      </p:sp>
      <p:pic>
        <p:nvPicPr>
          <p:cNvPr id="26628" name="Picture 10">
            <a:extLst>
              <a:ext uri="{FF2B5EF4-FFF2-40B4-BE49-F238E27FC236}">
                <a16:creationId xmlns:a16="http://schemas.microsoft.com/office/drawing/2014/main" id="{70BE1973-CA9E-2FFB-EC0B-A7D1359585B6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3375" y="2362200"/>
            <a:ext cx="2465388" cy="3724275"/>
          </a:xfrm>
        </p:spPr>
      </p:pic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AutoShape 2">
            <a:extLst>
              <a:ext uri="{FF2B5EF4-FFF2-40B4-BE49-F238E27FC236}">
                <a16:creationId xmlns:a16="http://schemas.microsoft.com/office/drawing/2014/main" id="{9F96E64A-8D6B-F436-B2BB-0C0B06A5FD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How Do I Sign Up?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E85345B7-4F5A-5215-C9E3-DFEFED0418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	Simply stop by our booth after this presentation and fill out a form. One of our staff members will contact you in the next seven days.  </a:t>
            </a: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AutoShape 2">
            <a:extLst>
              <a:ext uri="{FF2B5EF4-FFF2-40B4-BE49-F238E27FC236}">
                <a16:creationId xmlns:a16="http://schemas.microsoft.com/office/drawing/2014/main" id="{C4535675-7359-D88A-199C-853D3A69D2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Reading Reach</a:t>
            </a:r>
          </a:p>
        </p:txBody>
      </p:sp>
      <p:sp>
        <p:nvSpPr>
          <p:cNvPr id="29699" name="Rectangle 4">
            <a:extLst>
              <a:ext uri="{FF2B5EF4-FFF2-40B4-BE49-F238E27FC236}">
                <a16:creationId xmlns:a16="http://schemas.microsoft.com/office/drawing/2014/main" id="{C017340A-F03F-DC88-CF78-3427337AFEA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/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endParaRPr lang="en-US" altLang="en-US"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Volunteer Today!</a:t>
            </a:r>
          </a:p>
          <a:p>
            <a:pPr algn="ctr" eaLnBrk="1" hangingPunct="1">
              <a:buFont typeface="Wingdings" pitchFamily="2" charset="2"/>
              <a:buNone/>
            </a:pPr>
            <a:endParaRPr lang="en-US" altLang="en-US"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endParaRPr lang="en-US" altLang="en-US"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>
            <a:extLst>
              <a:ext uri="{FF2B5EF4-FFF2-40B4-BE49-F238E27FC236}">
                <a16:creationId xmlns:a16="http://schemas.microsoft.com/office/drawing/2014/main" id="{EF7E4312-4BB3-F0EF-22E9-BED2E9C8DB9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How Does It Work?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63C3FE8D-23C1-76D6-AA28-204A0D1EE1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Volunteers teach literacy classes at the library on weekday afternoons and evenings.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Classes contain between 8-12 students.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Students take classes according to their age group.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The library provides the teaching materials and a private room for the classes.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>
            <a:extLst>
              <a:ext uri="{FF2B5EF4-FFF2-40B4-BE49-F238E27FC236}">
                <a16:creationId xmlns:a16="http://schemas.microsoft.com/office/drawing/2014/main" id="{E7F8BCDE-FE9B-265C-E168-6D8527AD9F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What Is Reading Reach?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562B12BD-87E8-C8A5-0687-4356D432FF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	Reading Reach is an all-volunteer organization that partners with the local library to teach reading skills to kids, teenagers, and adults.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2">
            <a:extLst>
              <a:ext uri="{FF2B5EF4-FFF2-40B4-BE49-F238E27FC236}">
                <a16:creationId xmlns:a16="http://schemas.microsoft.com/office/drawing/2014/main" id="{8DBD1BF0-1717-B482-DB8F-9E5B9BF984A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Our Mission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290716DB-8CB5-BEFA-A640-A2A21C11AE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	Reading Reach’s mission is to give people of all ages the literacy tools they need for an independent, successful future.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>
            <a:extLst>
              <a:ext uri="{FF2B5EF4-FFF2-40B4-BE49-F238E27FC236}">
                <a16:creationId xmlns:a16="http://schemas.microsoft.com/office/drawing/2014/main" id="{1193315A-DFFE-A8BC-B671-29CC4F66E7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Reading Reach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E5492B8A-D53E-EFEC-4B9B-0F77ED4C0D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The Basics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2">
            <a:extLst>
              <a:ext uri="{FF2B5EF4-FFF2-40B4-BE49-F238E27FC236}">
                <a16:creationId xmlns:a16="http://schemas.microsoft.com/office/drawing/2014/main" id="{22B8D1F8-1B2B-62CE-9249-512FE62405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Think About It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F39AA895-B61B-4CEE-21DD-11FA466D773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	If you had trouble reading, you could not…</a:t>
            </a:r>
          </a:p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21508" name="Text Box 12">
            <a:extLst>
              <a:ext uri="{FF2B5EF4-FFF2-40B4-BE49-F238E27FC236}">
                <a16:creationId xmlns:a16="http://schemas.microsoft.com/office/drawing/2014/main" id="{31BCF641-6C79-09BA-8F56-0377B27A7B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9163" y="3095625"/>
            <a:ext cx="134461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600" b="1"/>
              <a:t>Drive a car</a:t>
            </a:r>
          </a:p>
        </p:txBody>
      </p:sp>
      <p:sp>
        <p:nvSpPr>
          <p:cNvPr id="21509" name="Text Box 13">
            <a:extLst>
              <a:ext uri="{FF2B5EF4-FFF2-40B4-BE49-F238E27FC236}">
                <a16:creationId xmlns:a16="http://schemas.microsoft.com/office/drawing/2014/main" id="{04359832-5EB6-5592-9B04-1F59D37EC6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8050" y="4916488"/>
            <a:ext cx="1127125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600" b="1"/>
              <a:t>Shop for groceries</a:t>
            </a:r>
          </a:p>
        </p:txBody>
      </p:sp>
      <p:sp>
        <p:nvSpPr>
          <p:cNvPr id="21510" name="Text Box 14">
            <a:extLst>
              <a:ext uri="{FF2B5EF4-FFF2-40B4-BE49-F238E27FC236}">
                <a16:creationId xmlns:a16="http://schemas.microsoft.com/office/drawing/2014/main" id="{3082171A-ED8C-A71B-EC5D-1BAF0A167E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3108325"/>
            <a:ext cx="12985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600" b="1"/>
              <a:t>Pay bills</a:t>
            </a:r>
          </a:p>
        </p:txBody>
      </p:sp>
      <p:sp>
        <p:nvSpPr>
          <p:cNvPr id="21511" name="Text Box 15">
            <a:extLst>
              <a:ext uri="{FF2B5EF4-FFF2-40B4-BE49-F238E27FC236}">
                <a16:creationId xmlns:a16="http://schemas.microsoft.com/office/drawing/2014/main" id="{92E430F3-EA5E-AB72-ED31-B7A0A56143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4902200"/>
            <a:ext cx="1185863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600" b="1"/>
              <a:t>Use a computer</a:t>
            </a:r>
          </a:p>
        </p:txBody>
      </p:sp>
      <p:sp>
        <p:nvSpPr>
          <p:cNvPr id="21512" name="Text Box 16">
            <a:extLst>
              <a:ext uri="{FF2B5EF4-FFF2-40B4-BE49-F238E27FC236}">
                <a16:creationId xmlns:a16="http://schemas.microsoft.com/office/drawing/2014/main" id="{A4559FFC-3659-DFD6-9246-F70DF281EA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6092825"/>
            <a:ext cx="28432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 b="1"/>
              <a:t>And so much more…</a:t>
            </a:r>
          </a:p>
        </p:txBody>
      </p:sp>
      <p:pic>
        <p:nvPicPr>
          <p:cNvPr id="21513" name="Picture 2" descr="C:\Documents and Settings\jennifer_carney\My Documents\My Pictures\Microsoft Clip Organizer\j0353972.wmf">
            <a:extLst>
              <a:ext uri="{FF2B5EF4-FFF2-40B4-BE49-F238E27FC236}">
                <a16:creationId xmlns:a16="http://schemas.microsoft.com/office/drawing/2014/main" id="{D4AF87F8-8BF6-C42F-78EC-B628CE696C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4279900"/>
            <a:ext cx="1803400" cy="173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4" name="Picture 14" descr="Literacy.png">
            <a:extLst>
              <a:ext uri="{FF2B5EF4-FFF2-40B4-BE49-F238E27FC236}">
                <a16:creationId xmlns:a16="http://schemas.microsoft.com/office/drawing/2014/main" id="{1ACBDD83-5F48-8BD2-B4A9-34D316550BB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1400" y="2749550"/>
            <a:ext cx="1600200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5" name="Picture 15" descr="Letter.wmf">
            <a:extLst>
              <a:ext uri="{FF2B5EF4-FFF2-40B4-BE49-F238E27FC236}">
                <a16:creationId xmlns:a16="http://schemas.microsoft.com/office/drawing/2014/main" id="{44A54225-FC1F-0360-531A-F494E691115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7300" y="2533650"/>
            <a:ext cx="1524000" cy="151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6" name="Picture 16" descr="Computer.wmf">
            <a:extLst>
              <a:ext uri="{FF2B5EF4-FFF2-40B4-BE49-F238E27FC236}">
                <a16:creationId xmlns:a16="http://schemas.microsoft.com/office/drawing/2014/main" id="{0D5CD269-313F-F034-3075-6316C0678F7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4408488"/>
            <a:ext cx="1854200" cy="147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AutoShape 2">
            <a:extLst>
              <a:ext uri="{FF2B5EF4-FFF2-40B4-BE49-F238E27FC236}">
                <a16:creationId xmlns:a16="http://schemas.microsoft.com/office/drawing/2014/main" id="{97A92670-68B3-2D8A-EBAC-4836FCA05C7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Volunteering Basics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35179CE0-6909-8916-3946-3E3137550E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All volunteers must commit to one afternoon or evening a week.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All volunteers go through a training session before they teach a class.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Lesson plans are provided for the volunteers.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All volunteers will undergo a background check.</a:t>
            </a: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4">
            <a:extLst>
              <a:ext uri="{FF2B5EF4-FFF2-40B4-BE49-F238E27FC236}">
                <a16:creationId xmlns:a16="http://schemas.microsoft.com/office/drawing/2014/main" id="{AA9BBF3E-43CC-15DF-A193-47F1AAE5E80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Volunteer Testimonial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3CEDB7F3-82B3-757F-123D-C7F0FE6D8038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 bwMode="auto"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en-US" sz="2400" b="1">
                <a:ea typeface="ＭＳ Ｐゴシック" panose="020B0600070205080204" pitchFamily="34" charset="-128"/>
              </a:rPr>
              <a:t>	“It makes me feel good to know that the skills I am teaching others will help them get better jobs.”	</a:t>
            </a:r>
          </a:p>
          <a:p>
            <a:pPr lvl="1" eaLnBrk="1" hangingPunct="1"/>
            <a:r>
              <a:rPr lang="en-US" altLang="en-US" b="1">
                <a:ea typeface="ＭＳ Ｐゴシック" panose="020B0600070205080204" pitchFamily="34" charset="-128"/>
              </a:rPr>
              <a:t>Erik, age 32</a:t>
            </a:r>
          </a:p>
          <a:p>
            <a:pPr eaLnBrk="1" hangingPunct="1"/>
            <a:endParaRPr lang="en-US" altLang="en-US" sz="2400" b="1">
              <a:ea typeface="ＭＳ Ｐゴシック" panose="020B0600070205080204" pitchFamily="34" charset="-128"/>
            </a:endParaRPr>
          </a:p>
        </p:txBody>
      </p:sp>
      <p:pic>
        <p:nvPicPr>
          <p:cNvPr id="24580" name="Picture 8">
            <a:extLst>
              <a:ext uri="{FF2B5EF4-FFF2-40B4-BE49-F238E27FC236}">
                <a16:creationId xmlns:a16="http://schemas.microsoft.com/office/drawing/2014/main" id="{25B0C266-8CC8-425A-B709-6861511720C5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2263" y="2363788"/>
            <a:ext cx="2487612" cy="3721100"/>
          </a:xfrm>
        </p:spPr>
      </p:pic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AutoShape 2">
            <a:extLst>
              <a:ext uri="{FF2B5EF4-FFF2-40B4-BE49-F238E27FC236}">
                <a16:creationId xmlns:a16="http://schemas.microsoft.com/office/drawing/2014/main" id="{7A4C08C6-798D-8FC5-48C7-EEF99C9695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Student Testimonial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2245E009-42E1-2B60-96D7-A6EF42A07B49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 bwMode="auto"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en-US" sz="2400" b="1">
                <a:ea typeface="ＭＳ Ｐゴシック" panose="020B0600070205080204" pitchFamily="34" charset="-128"/>
              </a:rPr>
              <a:t>	“Reading Reach helped me do better in school. Before, I hated books and reading. Now I’m an A student.”</a:t>
            </a:r>
          </a:p>
          <a:p>
            <a:pPr lvl="1" eaLnBrk="1" hangingPunct="1"/>
            <a:r>
              <a:rPr lang="en-US" altLang="en-US" b="1">
                <a:ea typeface="ＭＳ Ｐゴシック" panose="020B0600070205080204" pitchFamily="34" charset="-128"/>
              </a:rPr>
              <a:t>Steven, age 15</a:t>
            </a:r>
          </a:p>
          <a:p>
            <a:pPr lvl="1" eaLnBrk="1" hangingPunct="1">
              <a:buFont typeface="Wingdings 2" pitchFamily="2" charset="2"/>
              <a:buNone/>
            </a:pPr>
            <a:endParaRPr lang="en-US" altLang="en-US">
              <a:ea typeface="ＭＳ Ｐゴシック" panose="020B0600070205080204" pitchFamily="34" charset="-128"/>
            </a:endParaRPr>
          </a:p>
          <a:p>
            <a:pPr lvl="1" eaLnBrk="1" hangingPunct="1"/>
            <a:endParaRPr lang="en-US" altLang="en-US" sz="1600">
              <a:ea typeface="ＭＳ Ｐゴシック" panose="020B0600070205080204" pitchFamily="34" charset="-128"/>
            </a:endParaRPr>
          </a:p>
          <a:p>
            <a:pPr lvl="1" eaLnBrk="1" hangingPunct="1"/>
            <a:endParaRPr lang="en-US" altLang="en-US" sz="1600">
              <a:ea typeface="ＭＳ Ｐゴシック" panose="020B0600070205080204" pitchFamily="34" charset="-128"/>
            </a:endParaRPr>
          </a:p>
          <a:p>
            <a:pPr lvl="1" eaLnBrk="1" hangingPunct="1"/>
            <a:endParaRPr lang="en-US" altLang="en-US" sz="1600">
              <a:ea typeface="ＭＳ Ｐゴシック" panose="020B0600070205080204" pitchFamily="34" charset="-128"/>
            </a:endParaRPr>
          </a:p>
        </p:txBody>
      </p:sp>
      <p:pic>
        <p:nvPicPr>
          <p:cNvPr id="25604" name="Picture 7">
            <a:extLst>
              <a:ext uri="{FF2B5EF4-FFF2-40B4-BE49-F238E27FC236}">
                <a16:creationId xmlns:a16="http://schemas.microsoft.com/office/drawing/2014/main" id="{03F86A1F-CC26-9448-6FFC-7CEBC8070173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9725" y="2362200"/>
            <a:ext cx="2452688" cy="3724275"/>
          </a:xfrm>
        </p:spPr>
      </p:pic>
    </p:spTree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Custom 3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F0B81F"/>
      </a:hlink>
      <a:folHlink>
        <a:srgbClr val="88E2FF"/>
      </a:folHlink>
    </a:clrScheme>
    <a:fontScheme name="Office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5000"/>
                <a:satMod val="150000"/>
              </a:schemeClr>
            </a:gs>
            <a:gs pos="35000">
              <a:schemeClr val="phClr">
                <a:shade val="60000"/>
                <a:satMod val="150000"/>
              </a:schemeClr>
            </a:gs>
            <a:gs pos="100000">
              <a:schemeClr val="phClr">
                <a:tint val="97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4946</TotalTime>
  <Words>316</Words>
  <Application>Microsoft Macintosh PowerPoint</Application>
  <PresentationFormat>On-screen Show (4:3)</PresentationFormat>
  <Paragraphs>47</Paragraphs>
  <Slides>12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ＭＳ Ｐゴシック</vt:lpstr>
      <vt:lpstr>Calibri</vt:lpstr>
      <vt:lpstr>Cambria</vt:lpstr>
      <vt:lpstr>Wingdings</vt:lpstr>
      <vt:lpstr>Wingdings 2</vt:lpstr>
      <vt:lpstr>Median</vt:lpstr>
      <vt:lpstr>Reading Reach</vt:lpstr>
      <vt:lpstr>How Does It Work?</vt:lpstr>
      <vt:lpstr>What Is Reading Reach?</vt:lpstr>
      <vt:lpstr>Our Mission</vt:lpstr>
      <vt:lpstr>Reading Reach</vt:lpstr>
      <vt:lpstr>Think About It</vt:lpstr>
      <vt:lpstr>Volunteering Basics</vt:lpstr>
      <vt:lpstr>Volunteer Testimonial</vt:lpstr>
      <vt:lpstr>Student Testimonial</vt:lpstr>
      <vt:lpstr>Student Testimonial</vt:lpstr>
      <vt:lpstr>How Do I Sign Up?</vt:lpstr>
      <vt:lpstr>Reading Reach</vt:lpstr>
    </vt:vector>
  </TitlesOfParts>
  <Company>McGRAW-HILL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 The Letter</dc:title>
  <dc:creator>Glencoe/McGraw-Hill</dc:creator>
  <cp:lastModifiedBy>Larry Lavendel</cp:lastModifiedBy>
  <cp:revision>52</cp:revision>
  <dcterms:created xsi:type="dcterms:W3CDTF">2013-05-17T16:11:52Z</dcterms:created>
  <dcterms:modified xsi:type="dcterms:W3CDTF">2023-04-18T20:30:04Z</dcterms:modified>
</cp:coreProperties>
</file>